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libri (MS)" panose="020B0604020202020204" charset="0"/>
      <p:regular r:id="rId12"/>
    </p:embeddedFont>
    <p:embeddedFont>
      <p:font typeface="Calibri (MS)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B0E9E-85C9-4B48-8EFF-C62C1F91652F}" v="13" dt="2025-09-05T04:49:05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ip Bhusal" userId="abf4ce51ee72839f" providerId="LiveId" clId="{96AFBB91-83CC-4FAB-871E-DD9EDCD4649F}"/>
    <pc:docChg chg="undo custSel addSld delSld modSld">
      <pc:chgData name="Sandip Bhusal" userId="abf4ce51ee72839f" providerId="LiveId" clId="{96AFBB91-83CC-4FAB-871E-DD9EDCD4649F}" dt="2025-09-05T04:49:20.626" v="236" actId="14100"/>
      <pc:docMkLst>
        <pc:docMk/>
      </pc:docMkLst>
      <pc:sldChg chg="addSp delSp modSp mod">
        <pc:chgData name="Sandip Bhusal" userId="abf4ce51ee72839f" providerId="LiveId" clId="{96AFBB91-83CC-4FAB-871E-DD9EDCD4649F}" dt="2025-09-05T04:46:54.573" v="187" actId="1076"/>
        <pc:sldMkLst>
          <pc:docMk/>
          <pc:sldMk cId="0" sldId="256"/>
        </pc:sldMkLst>
        <pc:spChg chg="mod">
          <ac:chgData name="Sandip Bhusal" userId="abf4ce51ee72839f" providerId="LiveId" clId="{96AFBB91-83CC-4FAB-871E-DD9EDCD4649F}" dt="2025-09-05T03:59:47.955" v="155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3:57:10.116" v="153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4:46:54.573" v="187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3:55:45.016" v="151" actId="20577"/>
          <ac:spMkLst>
            <pc:docMk/>
            <pc:sldMk cId="0" sldId="256"/>
            <ac:spMk id="13" creationId="{00000000-0000-0000-0000-000000000000}"/>
          </ac:spMkLst>
        </pc:spChg>
        <pc:spChg chg="add del mod topLvl">
          <ac:chgData name="Sandip Bhusal" userId="abf4ce51ee72839f" providerId="LiveId" clId="{96AFBB91-83CC-4FAB-871E-DD9EDCD4649F}" dt="2025-09-05T03:46:29.198" v="2" actId="782"/>
          <ac:spMkLst>
            <pc:docMk/>
            <pc:sldMk cId="0" sldId="256"/>
            <ac:spMk id="15" creationId="{00000000-0000-0000-0000-000000000000}"/>
          </ac:spMkLst>
        </pc:spChg>
        <pc:spChg chg="mod topLvl">
          <ac:chgData name="Sandip Bhusal" userId="abf4ce51ee72839f" providerId="LiveId" clId="{96AFBB91-83CC-4FAB-871E-DD9EDCD4649F}" dt="2025-09-05T03:55:25.942" v="139" actId="20577"/>
          <ac:spMkLst>
            <pc:docMk/>
            <pc:sldMk cId="0" sldId="256"/>
            <ac:spMk id="16" creationId="{00000000-0000-0000-0000-000000000000}"/>
          </ac:spMkLst>
        </pc:spChg>
        <pc:grpChg chg="add del">
          <ac:chgData name="Sandip Bhusal" userId="abf4ce51ee72839f" providerId="LiveId" clId="{96AFBB91-83CC-4FAB-871E-DD9EDCD4649F}" dt="2025-09-05T03:46:12.429" v="1" actId="478"/>
          <ac:grpSpMkLst>
            <pc:docMk/>
            <pc:sldMk cId="0" sldId="256"/>
            <ac:grpSpMk id="14" creationId="{00000000-0000-0000-0000-000000000000}"/>
          </ac:grpSpMkLst>
        </pc:grpChg>
      </pc:sldChg>
      <pc:sldChg chg="modSp mod">
        <pc:chgData name="Sandip Bhusal" userId="abf4ce51ee72839f" providerId="LiveId" clId="{96AFBB91-83CC-4FAB-871E-DD9EDCD4649F}" dt="2025-09-05T03:47:17.556" v="4" actId="782"/>
        <pc:sldMkLst>
          <pc:docMk/>
          <pc:sldMk cId="0" sldId="257"/>
        </pc:sldMkLst>
        <pc:spChg chg="mod">
          <ac:chgData name="Sandip Bhusal" userId="abf4ce51ee72839f" providerId="LiveId" clId="{96AFBB91-83CC-4FAB-871E-DD9EDCD4649F}" dt="2025-09-05T03:47:17.556" v="4" actId="782"/>
          <ac:spMkLst>
            <pc:docMk/>
            <pc:sldMk cId="0" sldId="257"/>
            <ac:spMk id="14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4:04.050" v="133" actId="255"/>
        <pc:sldMkLst>
          <pc:docMk/>
          <pc:sldMk cId="0" sldId="258"/>
        </pc:sldMkLst>
        <pc:spChg chg="mod">
          <ac:chgData name="Sandip Bhusal" userId="abf4ce51ee72839f" providerId="LiveId" clId="{96AFBB91-83CC-4FAB-871E-DD9EDCD4649F}" dt="2025-09-05T03:47:48.986" v="5" actId="782"/>
          <ac:spMkLst>
            <pc:docMk/>
            <pc:sldMk cId="0" sldId="258"/>
            <ac:spMk id="16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3:54:03.595" v="132" actId="255"/>
          <ac:spMkLst>
            <pc:docMk/>
            <pc:sldMk cId="0" sldId="258"/>
            <ac:spMk id="24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3:54:04.050" v="133" actId="255"/>
          <ac:spMkLst>
            <pc:docMk/>
            <pc:sldMk cId="0" sldId="258"/>
            <ac:spMk id="25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1:18.725" v="28" actId="20577"/>
        <pc:sldMkLst>
          <pc:docMk/>
          <pc:sldMk cId="0" sldId="259"/>
        </pc:sldMkLst>
        <pc:spChg chg="mod">
          <ac:chgData name="Sandip Bhusal" userId="abf4ce51ee72839f" providerId="LiveId" clId="{96AFBB91-83CC-4FAB-871E-DD9EDCD4649F}" dt="2025-09-05T03:48:02.920" v="6" actId="782"/>
          <ac:spMkLst>
            <pc:docMk/>
            <pc:sldMk cId="0" sldId="259"/>
            <ac:spMk id="8" creationId="{00000000-0000-0000-0000-000000000000}"/>
          </ac:spMkLst>
        </pc:spChg>
        <pc:spChg chg="mod">
          <ac:chgData name="Sandip Bhusal" userId="abf4ce51ee72839f" providerId="LiveId" clId="{96AFBB91-83CC-4FAB-871E-DD9EDCD4649F}" dt="2025-09-05T03:51:18.725" v="28" actId="20577"/>
          <ac:spMkLst>
            <pc:docMk/>
            <pc:sldMk cId="0" sldId="259"/>
            <ac:spMk id="19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5:03.446" v="136" actId="782"/>
        <pc:sldMkLst>
          <pc:docMk/>
          <pc:sldMk cId="0" sldId="260"/>
        </pc:sldMkLst>
        <pc:spChg chg="mod">
          <ac:chgData name="Sandip Bhusal" userId="abf4ce51ee72839f" providerId="LiveId" clId="{96AFBB91-83CC-4FAB-871E-DD9EDCD4649F}" dt="2025-09-05T03:55:03.446" v="136" actId="782"/>
          <ac:spMkLst>
            <pc:docMk/>
            <pc:sldMk cId="0" sldId="260"/>
            <ac:spMk id="16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5:13.712" v="137" actId="782"/>
        <pc:sldMkLst>
          <pc:docMk/>
          <pc:sldMk cId="0" sldId="261"/>
        </pc:sldMkLst>
        <pc:spChg chg="mod">
          <ac:chgData name="Sandip Bhusal" userId="abf4ce51ee72839f" providerId="LiveId" clId="{96AFBB91-83CC-4FAB-871E-DD9EDCD4649F}" dt="2025-09-05T03:55:13.712" v="137" actId="782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4:44.329" v="134" actId="782"/>
        <pc:sldMkLst>
          <pc:docMk/>
          <pc:sldMk cId="0" sldId="262"/>
        </pc:sldMkLst>
        <pc:spChg chg="mod">
          <ac:chgData name="Sandip Bhusal" userId="abf4ce51ee72839f" providerId="LiveId" clId="{96AFBB91-83CC-4FAB-871E-DD9EDCD4649F}" dt="2025-09-05T03:54:44.329" v="134" actId="782"/>
          <ac:spMkLst>
            <pc:docMk/>
            <pc:sldMk cId="0" sldId="262"/>
            <ac:spMk id="14" creationId="{00000000-0000-0000-0000-000000000000}"/>
          </ac:spMkLst>
        </pc:spChg>
      </pc:sldChg>
      <pc:sldChg chg="modSp mod">
        <pc:chgData name="Sandip Bhusal" userId="abf4ce51ee72839f" providerId="LiveId" clId="{96AFBB91-83CC-4FAB-871E-DD9EDCD4649F}" dt="2025-09-05T03:54:50.506" v="135" actId="782"/>
        <pc:sldMkLst>
          <pc:docMk/>
          <pc:sldMk cId="0" sldId="263"/>
        </pc:sldMkLst>
        <pc:spChg chg="mod">
          <ac:chgData name="Sandip Bhusal" userId="abf4ce51ee72839f" providerId="LiveId" clId="{96AFBB91-83CC-4FAB-871E-DD9EDCD4649F}" dt="2025-09-05T03:54:50.506" v="135" actId="782"/>
          <ac:spMkLst>
            <pc:docMk/>
            <pc:sldMk cId="0" sldId="263"/>
            <ac:spMk id="16" creationId="{00000000-0000-0000-0000-000000000000}"/>
          </ac:spMkLst>
        </pc:spChg>
      </pc:sldChg>
      <pc:sldChg chg="new del">
        <pc:chgData name="Sandip Bhusal" userId="abf4ce51ee72839f" providerId="LiveId" clId="{96AFBB91-83CC-4FAB-871E-DD9EDCD4649F}" dt="2025-09-05T04:44:09.586" v="158" actId="2696"/>
        <pc:sldMkLst>
          <pc:docMk/>
          <pc:sldMk cId="618891018" sldId="264"/>
        </pc:sldMkLst>
      </pc:sldChg>
      <pc:sldChg chg="addSp delSp modSp new mod">
        <pc:chgData name="Sandip Bhusal" userId="abf4ce51ee72839f" providerId="LiveId" clId="{96AFBB91-83CC-4FAB-871E-DD9EDCD4649F}" dt="2025-09-05T04:49:20.626" v="236" actId="14100"/>
        <pc:sldMkLst>
          <pc:docMk/>
          <pc:sldMk cId="682143787" sldId="265"/>
        </pc:sldMkLst>
        <pc:spChg chg="add mod">
          <ac:chgData name="Sandip Bhusal" userId="abf4ce51ee72839f" providerId="LiveId" clId="{96AFBB91-83CC-4FAB-871E-DD9EDCD4649F}" dt="2025-09-05T04:44:48.115" v="159"/>
          <ac:spMkLst>
            <pc:docMk/>
            <pc:sldMk cId="682143787" sldId="265"/>
            <ac:spMk id="2" creationId="{8DF7D4D3-6060-4BB0-0C64-6CF0CF523C2A}"/>
          </ac:spMkLst>
        </pc:spChg>
        <pc:spChg chg="add mod">
          <ac:chgData name="Sandip Bhusal" userId="abf4ce51ee72839f" providerId="LiveId" clId="{96AFBB91-83CC-4FAB-871E-DD9EDCD4649F}" dt="2025-09-05T04:44:55.338" v="160"/>
          <ac:spMkLst>
            <pc:docMk/>
            <pc:sldMk cId="682143787" sldId="265"/>
            <ac:spMk id="3" creationId="{AFEACB0E-9534-A233-7244-754258B3A093}"/>
          </ac:spMkLst>
        </pc:spChg>
        <pc:spChg chg="mod">
          <ac:chgData name="Sandip Bhusal" userId="abf4ce51ee72839f" providerId="LiveId" clId="{96AFBB91-83CC-4FAB-871E-DD9EDCD4649F}" dt="2025-09-05T04:45:05.429" v="161"/>
          <ac:spMkLst>
            <pc:docMk/>
            <pc:sldMk cId="682143787" sldId="265"/>
            <ac:spMk id="5" creationId="{E5CDF45D-2220-BF2F-D255-39451A8A48BF}"/>
          </ac:spMkLst>
        </pc:spChg>
        <pc:spChg chg="mod">
          <ac:chgData name="Sandip Bhusal" userId="abf4ce51ee72839f" providerId="LiveId" clId="{96AFBB91-83CC-4FAB-871E-DD9EDCD4649F}" dt="2025-09-05T04:45:05.429" v="161"/>
          <ac:spMkLst>
            <pc:docMk/>
            <pc:sldMk cId="682143787" sldId="265"/>
            <ac:spMk id="6" creationId="{8FB99477-4BB0-2803-09B5-FFD9A46F3555}"/>
          </ac:spMkLst>
        </pc:spChg>
        <pc:spChg chg="add mod">
          <ac:chgData name="Sandip Bhusal" userId="abf4ce51ee72839f" providerId="LiveId" clId="{96AFBB91-83CC-4FAB-871E-DD9EDCD4649F}" dt="2025-09-05T04:45:11.331" v="162"/>
          <ac:spMkLst>
            <pc:docMk/>
            <pc:sldMk cId="682143787" sldId="265"/>
            <ac:spMk id="7" creationId="{29672740-B577-2FC0-457A-ABC75AF60653}"/>
          </ac:spMkLst>
        </pc:spChg>
        <pc:spChg chg="add del mod">
          <ac:chgData name="Sandip Bhusal" userId="abf4ce51ee72839f" providerId="LiveId" clId="{96AFBB91-83CC-4FAB-871E-DD9EDCD4649F}" dt="2025-09-05T04:46:40.751" v="184" actId="478"/>
          <ac:spMkLst>
            <pc:docMk/>
            <pc:sldMk cId="682143787" sldId="265"/>
            <ac:spMk id="8" creationId="{73499F95-CBE5-384E-0636-7864807542D1}"/>
          </ac:spMkLst>
        </pc:spChg>
        <pc:spChg chg="add del">
          <ac:chgData name="Sandip Bhusal" userId="abf4ce51ee72839f" providerId="LiveId" clId="{96AFBB91-83CC-4FAB-871E-DD9EDCD4649F}" dt="2025-09-05T04:46:12.748" v="180" actId="478"/>
          <ac:spMkLst>
            <pc:docMk/>
            <pc:sldMk cId="682143787" sldId="265"/>
            <ac:spMk id="10" creationId="{6350C4A8-5A8F-12F4-A6C5-EA3584A91DB9}"/>
          </ac:spMkLst>
        </pc:spChg>
        <pc:spChg chg="mod">
          <ac:chgData name="Sandip Bhusal" userId="abf4ce51ee72839f" providerId="LiveId" clId="{96AFBB91-83CC-4FAB-871E-DD9EDCD4649F}" dt="2025-09-05T04:46:21.054" v="181"/>
          <ac:spMkLst>
            <pc:docMk/>
            <pc:sldMk cId="682143787" sldId="265"/>
            <ac:spMk id="12" creationId="{157F4BD6-8B24-74BE-690F-E68525FA818B}"/>
          </ac:spMkLst>
        </pc:spChg>
        <pc:spChg chg="mod">
          <ac:chgData name="Sandip Bhusal" userId="abf4ce51ee72839f" providerId="LiveId" clId="{96AFBB91-83CC-4FAB-871E-DD9EDCD4649F}" dt="2025-09-05T04:47:01.147" v="190" actId="1076"/>
          <ac:spMkLst>
            <pc:docMk/>
            <pc:sldMk cId="682143787" sldId="265"/>
            <ac:spMk id="14" creationId="{06EFA9C4-8D0B-E47D-890F-ECACB67111A2}"/>
          </ac:spMkLst>
        </pc:spChg>
        <pc:spChg chg="mod">
          <ac:chgData name="Sandip Bhusal" userId="abf4ce51ee72839f" providerId="LiveId" clId="{96AFBB91-83CC-4FAB-871E-DD9EDCD4649F}" dt="2025-09-05T04:49:20.626" v="236" actId="14100"/>
          <ac:spMkLst>
            <pc:docMk/>
            <pc:sldMk cId="682143787" sldId="265"/>
            <ac:spMk id="15" creationId="{256C3B09-EFD9-49FA-C03E-B2BE0E91651B}"/>
          </ac:spMkLst>
        </pc:spChg>
        <pc:spChg chg="mod">
          <ac:chgData name="Sandip Bhusal" userId="abf4ce51ee72839f" providerId="LiveId" clId="{96AFBB91-83CC-4FAB-871E-DD9EDCD4649F}" dt="2025-09-05T04:46:57.826" v="189"/>
          <ac:spMkLst>
            <pc:docMk/>
            <pc:sldMk cId="682143787" sldId="265"/>
            <ac:spMk id="17" creationId="{FA1E4D65-16DE-5A38-D521-3D0DE758EDFE}"/>
          </ac:spMkLst>
        </pc:spChg>
        <pc:spChg chg="add mod">
          <ac:chgData name="Sandip Bhusal" userId="abf4ce51ee72839f" providerId="LiveId" clId="{96AFBB91-83CC-4FAB-871E-DD9EDCD4649F}" dt="2025-09-05T04:48:32.308" v="233" actId="164"/>
          <ac:spMkLst>
            <pc:docMk/>
            <pc:sldMk cId="682143787" sldId="265"/>
            <ac:spMk id="18" creationId="{B54A993B-4F03-5F20-4178-DFE2DCC09AC5}"/>
          </ac:spMkLst>
        </pc:spChg>
        <pc:grpChg chg="add mod">
          <ac:chgData name="Sandip Bhusal" userId="abf4ce51ee72839f" providerId="LiveId" clId="{96AFBB91-83CC-4FAB-871E-DD9EDCD4649F}" dt="2025-09-05T04:45:05.429" v="161"/>
          <ac:grpSpMkLst>
            <pc:docMk/>
            <pc:sldMk cId="682143787" sldId="265"/>
            <ac:grpSpMk id="4" creationId="{1B8A0A5B-7D74-61F9-DB6B-5590C5761EF1}"/>
          </ac:grpSpMkLst>
        </pc:grpChg>
        <pc:grpChg chg="add mod">
          <ac:chgData name="Sandip Bhusal" userId="abf4ce51ee72839f" providerId="LiveId" clId="{96AFBB91-83CC-4FAB-871E-DD9EDCD4649F}" dt="2025-09-05T04:46:21.054" v="181"/>
          <ac:grpSpMkLst>
            <pc:docMk/>
            <pc:sldMk cId="682143787" sldId="265"/>
            <ac:grpSpMk id="11" creationId="{B9276A06-0111-2214-2B8E-5B670C976AE7}"/>
          </ac:grpSpMkLst>
        </pc:grpChg>
        <pc:grpChg chg="add del mod">
          <ac:chgData name="Sandip Bhusal" userId="abf4ce51ee72839f" providerId="LiveId" clId="{96AFBB91-83CC-4FAB-871E-DD9EDCD4649F}" dt="2025-09-05T04:48:32.308" v="233" actId="164"/>
          <ac:grpSpMkLst>
            <pc:docMk/>
            <pc:sldMk cId="682143787" sldId="265"/>
            <ac:grpSpMk id="13" creationId="{135FDC69-5FA7-801E-DC39-890047749BC1}"/>
          </ac:grpSpMkLst>
        </pc:grpChg>
        <pc:grpChg chg="add mod">
          <ac:chgData name="Sandip Bhusal" userId="abf4ce51ee72839f" providerId="LiveId" clId="{96AFBB91-83CC-4FAB-871E-DD9EDCD4649F}" dt="2025-09-05T04:46:57.826" v="189"/>
          <ac:grpSpMkLst>
            <pc:docMk/>
            <pc:sldMk cId="682143787" sldId="265"/>
            <ac:grpSpMk id="16" creationId="{424E54AD-2B8D-669C-8DE4-FEACEBC8E331}"/>
          </ac:grpSpMkLst>
        </pc:grpChg>
        <pc:grpChg chg="add mod">
          <ac:chgData name="Sandip Bhusal" userId="abf4ce51ee72839f" providerId="LiveId" clId="{96AFBB91-83CC-4FAB-871E-DD9EDCD4649F}" dt="2025-09-05T04:48:35.775" v="234" actId="1076"/>
          <ac:grpSpMkLst>
            <pc:docMk/>
            <pc:sldMk cId="682143787" sldId="265"/>
            <ac:grpSpMk id="19" creationId="{31C382CD-BD15-888D-22B4-69801F3E3AEF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54794" y="2588162"/>
            <a:ext cx="1280161" cy="1280161"/>
            <a:chOff x="0" y="0"/>
            <a:chExt cx="1706882" cy="1706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440"/>
                  </a:moveTo>
                  <a:lnTo>
                    <a:pt x="687832" y="687832"/>
                  </a:lnTo>
                  <a:lnTo>
                    <a:pt x="853440" y="0"/>
                  </a:lnTo>
                  <a:lnTo>
                    <a:pt x="1019048" y="687832"/>
                  </a:lnTo>
                  <a:lnTo>
                    <a:pt x="1706880" y="853440"/>
                  </a:lnTo>
                  <a:lnTo>
                    <a:pt x="1019048" y="1019048"/>
                  </a:lnTo>
                  <a:lnTo>
                    <a:pt x="853440" y="1706880"/>
                  </a:lnTo>
                  <a:lnTo>
                    <a:pt x="687832" y="1019048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781800" cy="6781800"/>
            <a:chOff x="0" y="0"/>
            <a:chExt cx="9042400" cy="904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42400" cy="9042400"/>
            </a:xfrm>
            <a:custGeom>
              <a:avLst/>
              <a:gdLst/>
              <a:ahLst/>
              <a:cxnLst/>
              <a:rect l="l" t="t" r="r" b="b"/>
              <a:pathLst>
                <a:path w="9042400" h="9042400">
                  <a:moveTo>
                    <a:pt x="0" y="0"/>
                  </a:moveTo>
                  <a:lnTo>
                    <a:pt x="9042400" y="0"/>
                  </a:lnTo>
                  <a:cubicBezTo>
                    <a:pt x="9042400" y="4994021"/>
                    <a:pt x="4994021" y="9042400"/>
                    <a:pt x="0" y="9042400"/>
                  </a:cubicBez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0622" y="876300"/>
            <a:ext cx="7453313" cy="8477250"/>
            <a:chOff x="0" y="0"/>
            <a:chExt cx="9937750" cy="1130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37750" cy="11303000"/>
            </a:xfrm>
            <a:custGeom>
              <a:avLst/>
              <a:gdLst/>
              <a:ahLst/>
              <a:cxnLst/>
              <a:rect l="l" t="t" r="r" b="b"/>
              <a:pathLst>
                <a:path w="9937750" h="11303000">
                  <a:moveTo>
                    <a:pt x="0" y="0"/>
                  </a:moveTo>
                  <a:lnTo>
                    <a:pt x="9937750" y="0"/>
                  </a:lnTo>
                  <a:lnTo>
                    <a:pt x="9937750" y="11303000"/>
                  </a:lnTo>
                  <a:lnTo>
                    <a:pt x="0" y="1130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613" b="-86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35438" y="5568314"/>
            <a:ext cx="727043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NAME: TVTT </a:t>
            </a:r>
          </a:p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(Ishan Silwal, Sandip Bhusal, Animesh Maharjan)</a:t>
            </a:r>
          </a:p>
          <a:p>
            <a:pPr algn="l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DATE: SEP 5, 2025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3998" y="1817370"/>
            <a:ext cx="7453314" cy="3581400"/>
            <a:chOff x="0" y="0"/>
            <a:chExt cx="9937752" cy="4775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37752" cy="4775200"/>
            </a:xfrm>
            <a:custGeom>
              <a:avLst/>
              <a:gdLst/>
              <a:ahLst/>
              <a:cxnLst/>
              <a:rect l="l" t="t" r="r" b="b"/>
              <a:pathLst>
                <a:path w="9937752" h="4775200">
                  <a:moveTo>
                    <a:pt x="0" y="0"/>
                  </a:moveTo>
                  <a:lnTo>
                    <a:pt x="9937752" y="0"/>
                  </a:lnTo>
                  <a:lnTo>
                    <a:pt x="9937752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9937752" cy="4737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Lifeline AI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 vert="vert"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965324" cy="5285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944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05302" y="9565798"/>
            <a:ext cx="3814762" cy="685800"/>
            <a:chOff x="0" y="0"/>
            <a:chExt cx="5086350" cy="9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6350" cy="914400"/>
            </a:xfrm>
            <a:custGeom>
              <a:avLst/>
              <a:gdLst/>
              <a:ahLst/>
              <a:cxnLst/>
              <a:rect l="l" t="t" r="r" b="b"/>
              <a:pathLst>
                <a:path w="5086350" h="914400">
                  <a:moveTo>
                    <a:pt x="0" y="0"/>
                  </a:moveTo>
                  <a:lnTo>
                    <a:pt x="5086350" y="0"/>
                  </a:lnTo>
                  <a:lnTo>
                    <a:pt x="50863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9" b="-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7131" y="876299"/>
            <a:ext cx="5598267" cy="3750440"/>
            <a:chOff x="0" y="0"/>
            <a:chExt cx="7464356" cy="5000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4356" cy="5000586"/>
            </a:xfrm>
            <a:custGeom>
              <a:avLst/>
              <a:gdLst/>
              <a:ahLst/>
              <a:cxnLst/>
              <a:rect l="l" t="t" r="r" b="b"/>
              <a:pathLst>
                <a:path w="7464356" h="5000586">
                  <a:moveTo>
                    <a:pt x="0" y="0"/>
                  </a:moveTo>
                  <a:lnTo>
                    <a:pt x="7464356" y="0"/>
                  </a:lnTo>
                  <a:lnTo>
                    <a:pt x="7464356" y="5000586"/>
                  </a:lnTo>
                  <a:lnTo>
                    <a:pt x="0" y="5000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7464356" cy="496248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Problem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" y="15"/>
            <a:ext cx="4880084" cy="10286985"/>
            <a:chOff x="0" y="0"/>
            <a:chExt cx="6506778" cy="13715980"/>
          </a:xfrm>
        </p:grpSpPr>
        <p:sp>
          <p:nvSpPr>
            <p:cNvPr id="9" name="Freeform 9" descr="A group of men in uniform looking at a tablet  AI-generated content may be incorrect."/>
            <p:cNvSpPr/>
            <p:nvPr/>
          </p:nvSpPr>
          <p:spPr>
            <a:xfrm>
              <a:off x="0" y="0"/>
              <a:ext cx="6506718" cy="13716000"/>
            </a:xfrm>
            <a:custGeom>
              <a:avLst/>
              <a:gdLst/>
              <a:ahLst/>
              <a:cxnLst/>
              <a:rect l="l" t="t" r="r" b="b"/>
              <a:pathLst>
                <a:path w="6506718" h="13716000">
                  <a:moveTo>
                    <a:pt x="0" y="0"/>
                  </a:moveTo>
                  <a:lnTo>
                    <a:pt x="6506718" y="0"/>
                  </a:lnTo>
                  <a:lnTo>
                    <a:pt x="650671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401" r="-426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54494" y="5138510"/>
            <a:ext cx="5142819" cy="5148490"/>
            <a:chOff x="0" y="0"/>
            <a:chExt cx="6857092" cy="6864654"/>
          </a:xfrm>
        </p:grpSpPr>
        <p:sp>
          <p:nvSpPr>
            <p:cNvPr id="11" name="Freeform 11" descr="A group of men in safety uniforms  AI-generated content may be incorrect."/>
            <p:cNvSpPr/>
            <p:nvPr/>
          </p:nvSpPr>
          <p:spPr>
            <a:xfrm>
              <a:off x="0" y="0"/>
              <a:ext cx="6857111" cy="6864604"/>
            </a:xfrm>
            <a:custGeom>
              <a:avLst/>
              <a:gdLst/>
              <a:ahLst/>
              <a:cxnLst/>
              <a:rect l="l" t="t" r="r" b="b"/>
              <a:pathLst>
                <a:path w="6857111" h="6864604">
                  <a:moveTo>
                    <a:pt x="0" y="0"/>
                  </a:moveTo>
                  <a:lnTo>
                    <a:pt x="6857111" y="0"/>
                  </a:lnTo>
                  <a:lnTo>
                    <a:pt x="6857111" y="6864604"/>
                  </a:lnTo>
                  <a:lnTo>
                    <a:pt x="0" y="6864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385" r="4" b="-97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965324" cy="5285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944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67131" y="5158530"/>
            <a:ext cx="5598267" cy="485280"/>
            <a:chOff x="0" y="0"/>
            <a:chExt cx="7464356" cy="6470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464356" cy="647040"/>
            </a:xfrm>
            <a:custGeom>
              <a:avLst/>
              <a:gdLst/>
              <a:ahLst/>
              <a:cxnLst/>
              <a:rect l="l" t="t" r="r" b="b"/>
              <a:pathLst>
                <a:path w="7464356" h="647040">
                  <a:moveTo>
                    <a:pt x="0" y="0"/>
                  </a:moveTo>
                  <a:lnTo>
                    <a:pt x="7464356" y="0"/>
                  </a:lnTo>
                  <a:lnTo>
                    <a:pt x="7464356" y="647040"/>
                  </a:lnTo>
                  <a:lnTo>
                    <a:pt x="0" y="647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464356" cy="704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Emergency delays cost lives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58571" y="5713710"/>
            <a:ext cx="5415387" cy="363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Survival falls by 6% per minute in cardiac arrest. Urban congestion worsens response times.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" y="876300"/>
            <a:ext cx="7734753" cy="8477250"/>
            <a:chOff x="0" y="0"/>
            <a:chExt cx="10313004" cy="11303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3035" cy="11303000"/>
            </a:xfrm>
            <a:custGeom>
              <a:avLst/>
              <a:gdLst/>
              <a:ahLst/>
              <a:cxnLst/>
              <a:rect l="l" t="t" r="r" b="b"/>
              <a:pathLst>
                <a:path w="10313035" h="11303000">
                  <a:moveTo>
                    <a:pt x="0" y="0"/>
                  </a:moveTo>
                  <a:lnTo>
                    <a:pt x="10313035" y="0"/>
                  </a:lnTo>
                  <a:lnTo>
                    <a:pt x="10313035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3819651" y="-3044351"/>
            <a:ext cx="97040" cy="7744262"/>
            <a:chOff x="0" y="0"/>
            <a:chExt cx="129386" cy="10325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3819651" y="5529262"/>
            <a:ext cx="97039" cy="7744262"/>
            <a:chOff x="0" y="0"/>
            <a:chExt cx="129386" cy="10325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5481" y="1617412"/>
            <a:ext cx="97039" cy="7052176"/>
            <a:chOff x="0" y="0"/>
            <a:chExt cx="129386" cy="9402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413" cy="9402953"/>
            </a:xfrm>
            <a:custGeom>
              <a:avLst/>
              <a:gdLst/>
              <a:ahLst/>
              <a:cxnLst/>
              <a:rect l="l" t="t" r="r" b="b"/>
              <a:pathLst>
                <a:path w="129413" h="9402953">
                  <a:moveTo>
                    <a:pt x="0" y="0"/>
                  </a:moveTo>
                  <a:lnTo>
                    <a:pt x="129413" y="0"/>
                  </a:lnTo>
                  <a:lnTo>
                    <a:pt x="129413" y="9402953"/>
                  </a:lnTo>
                  <a:lnTo>
                    <a:pt x="0" y="9402953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9541" y="1617412"/>
            <a:ext cx="6723459" cy="3418088"/>
            <a:chOff x="0" y="0"/>
            <a:chExt cx="8964612" cy="4557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64612" cy="4557450"/>
            </a:xfrm>
            <a:custGeom>
              <a:avLst/>
              <a:gdLst/>
              <a:ahLst/>
              <a:cxnLst/>
              <a:rect l="l" t="t" r="r" b="b"/>
              <a:pathLst>
                <a:path w="8964612" h="4557450">
                  <a:moveTo>
                    <a:pt x="0" y="0"/>
                  </a:moveTo>
                  <a:lnTo>
                    <a:pt x="8964612" y="0"/>
                  </a:lnTo>
                  <a:lnTo>
                    <a:pt x="8964612" y="4557450"/>
                  </a:lnTo>
                  <a:lnTo>
                    <a:pt x="0" y="455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8964612" cy="45193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Global Impact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965324" cy="54759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68630" y="1617412"/>
            <a:ext cx="8159830" cy="7052176"/>
            <a:chOff x="0" y="0"/>
            <a:chExt cx="10879774" cy="94029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79836" cy="9402953"/>
            </a:xfrm>
            <a:custGeom>
              <a:avLst/>
              <a:gdLst/>
              <a:ahLst/>
              <a:cxnLst/>
              <a:rect l="l" t="t" r="r" b="b"/>
              <a:pathLst>
                <a:path w="10879836" h="9402953">
                  <a:moveTo>
                    <a:pt x="0" y="0"/>
                  </a:moveTo>
                  <a:lnTo>
                    <a:pt x="10879836" y="0"/>
                  </a:lnTo>
                  <a:lnTo>
                    <a:pt x="10879836" y="9402953"/>
                  </a:lnTo>
                  <a:lnTo>
                    <a:pt x="0" y="940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133" b="-27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59541" y="5143500"/>
            <a:ext cx="6723459" cy="485280"/>
            <a:chOff x="0" y="0"/>
            <a:chExt cx="8964612" cy="647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64612" cy="647040"/>
            </a:xfrm>
            <a:custGeom>
              <a:avLst/>
              <a:gdLst/>
              <a:ahLst/>
              <a:cxnLst/>
              <a:rect l="l" t="t" r="r" b="b"/>
              <a:pathLst>
                <a:path w="8964612" h="647040">
                  <a:moveTo>
                    <a:pt x="0" y="0"/>
                  </a:moveTo>
                  <a:lnTo>
                    <a:pt x="8964612" y="0"/>
                  </a:lnTo>
                  <a:lnTo>
                    <a:pt x="8964612" y="647040"/>
                  </a:lnTo>
                  <a:lnTo>
                    <a:pt x="0" y="647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964612" cy="704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Worldwide deaths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750981" y="5698680"/>
            <a:ext cx="6540579" cy="147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~60 million deaths/year worldwide among which 60 thousand deaths are caused due to ambulance delay which is 5–10 deaths per hour linked to ambulance delays. Traffic congestion is a global barrier to 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4" y="876297"/>
            <a:ext cx="7917866" cy="4267198"/>
            <a:chOff x="0" y="0"/>
            <a:chExt cx="10557154" cy="5689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57129" cy="5689600"/>
            </a:xfrm>
            <a:custGeom>
              <a:avLst/>
              <a:gdLst/>
              <a:ahLst/>
              <a:cxnLst/>
              <a:rect l="l" t="t" r="r" b="b"/>
              <a:pathLst>
                <a:path w="10557129" h="5689600">
                  <a:moveTo>
                    <a:pt x="0" y="0"/>
                  </a:moveTo>
                  <a:lnTo>
                    <a:pt x="10557129" y="0"/>
                  </a:lnTo>
                  <a:lnTo>
                    <a:pt x="10557129" y="5689600"/>
                  </a:lnTo>
                  <a:lnTo>
                    <a:pt x="0" y="56896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735548" y="876297"/>
            <a:ext cx="1152864" cy="8477254"/>
          </a:xfrm>
          <a:custGeom>
            <a:avLst/>
            <a:gdLst/>
            <a:ahLst/>
            <a:cxnLst/>
            <a:rect l="l" t="t" r="r" b="b"/>
            <a:pathLst>
              <a:path w="1152864" h="8477254">
                <a:moveTo>
                  <a:pt x="0" y="0"/>
                </a:moveTo>
                <a:lnTo>
                  <a:pt x="1152864" y="0"/>
                </a:lnTo>
                <a:lnTo>
                  <a:pt x="1152864" y="8477255"/>
                </a:lnTo>
                <a:lnTo>
                  <a:pt x="0" y="847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965324" cy="5285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944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8" y="5143498"/>
            <a:ext cx="7735150" cy="4210052"/>
            <a:chOff x="0" y="0"/>
            <a:chExt cx="10313534" cy="5613402"/>
          </a:xfrm>
        </p:grpSpPr>
        <p:sp>
          <p:nvSpPr>
            <p:cNvPr id="13" name="Freeform 13" descr="Creating a cohort of BEMT Trainers to strengthen pre-hospital care in Nepal"/>
            <p:cNvSpPr/>
            <p:nvPr/>
          </p:nvSpPr>
          <p:spPr>
            <a:xfrm>
              <a:off x="0" y="0"/>
              <a:ext cx="10313543" cy="5613400"/>
            </a:xfrm>
            <a:custGeom>
              <a:avLst/>
              <a:gdLst/>
              <a:ahLst/>
              <a:cxnLst/>
              <a:rect l="l" t="t" r="r" b="b"/>
              <a:pathLst>
                <a:path w="10313543" h="5613400">
                  <a:moveTo>
                    <a:pt x="0" y="0"/>
                  </a:moveTo>
                  <a:lnTo>
                    <a:pt x="10313543" y="0"/>
                  </a:lnTo>
                  <a:lnTo>
                    <a:pt x="10313543" y="5613400"/>
                  </a:lnTo>
                  <a:lnTo>
                    <a:pt x="0" y="561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50" b="-226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876300"/>
            <a:ext cx="7453312" cy="4267200"/>
            <a:chOff x="0" y="0"/>
            <a:chExt cx="9937750" cy="56896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9937750" cy="5689600"/>
            </a:xfrm>
            <a:custGeom>
              <a:avLst/>
              <a:gdLst/>
              <a:ahLst/>
              <a:cxnLst/>
              <a:rect l="l" t="t" r="r" b="b"/>
              <a:pathLst>
                <a:path w="9937750" h="5689600">
                  <a:moveTo>
                    <a:pt x="0" y="0"/>
                  </a:moveTo>
                  <a:lnTo>
                    <a:pt x="9937750" y="0"/>
                  </a:lnTo>
                  <a:lnTo>
                    <a:pt x="9937750" y="5689600"/>
                  </a:lnTo>
                  <a:lnTo>
                    <a:pt x="0" y="56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49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5543550"/>
            <a:ext cx="7453311" cy="781489"/>
            <a:chOff x="0" y="0"/>
            <a:chExt cx="9937748" cy="1041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37748" cy="1041986"/>
            </a:xfrm>
            <a:custGeom>
              <a:avLst/>
              <a:gdLst/>
              <a:ahLst/>
              <a:cxnLst/>
              <a:rect l="l" t="t" r="r" b="b"/>
              <a:pathLst>
                <a:path w="9937748" h="1041986">
                  <a:moveTo>
                    <a:pt x="0" y="0"/>
                  </a:moveTo>
                  <a:lnTo>
                    <a:pt x="9937748" y="0"/>
                  </a:lnTo>
                  <a:lnTo>
                    <a:pt x="9937748" y="1041986"/>
                  </a:lnTo>
                  <a:lnTo>
                    <a:pt x="0" y="10419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937748" cy="10991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Ambulance usage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35440" y="6394936"/>
            <a:ext cx="7270431" cy="147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Ambulance use &lt;10% of emergency room arrivals. Many patients use taxis(53.6%) and private vehicles(11.4%). Est. 1 death every 30–40 hours from delayed Emergency Medical Service. Limited pre-hospital care facilities.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90600" y="876300"/>
            <a:ext cx="6744948" cy="4267197"/>
            <a:chOff x="0" y="0"/>
            <a:chExt cx="8993264" cy="5689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93264" cy="5689596"/>
            </a:xfrm>
            <a:custGeom>
              <a:avLst/>
              <a:gdLst/>
              <a:ahLst/>
              <a:cxnLst/>
              <a:rect l="l" t="t" r="r" b="b"/>
              <a:pathLst>
                <a:path w="8993264" h="5689596">
                  <a:moveTo>
                    <a:pt x="0" y="0"/>
                  </a:moveTo>
                  <a:lnTo>
                    <a:pt x="8993264" y="0"/>
                  </a:lnTo>
                  <a:lnTo>
                    <a:pt x="8993264" y="5689596"/>
                  </a:lnTo>
                  <a:lnTo>
                    <a:pt x="0" y="5689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8993264" cy="5651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Nepal Context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" y="876300"/>
            <a:ext cx="7734753" cy="8477250"/>
            <a:chOff x="0" y="0"/>
            <a:chExt cx="10313004" cy="11303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3035" cy="11303000"/>
            </a:xfrm>
            <a:custGeom>
              <a:avLst/>
              <a:gdLst/>
              <a:ahLst/>
              <a:cxnLst/>
              <a:rect l="l" t="t" r="r" b="b"/>
              <a:pathLst>
                <a:path w="10313035" h="11303000">
                  <a:moveTo>
                    <a:pt x="0" y="0"/>
                  </a:moveTo>
                  <a:lnTo>
                    <a:pt x="10313035" y="0"/>
                  </a:lnTo>
                  <a:lnTo>
                    <a:pt x="10313035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3819651" y="-3044351"/>
            <a:ext cx="97040" cy="7744262"/>
            <a:chOff x="0" y="0"/>
            <a:chExt cx="129386" cy="10325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3819651" y="5529262"/>
            <a:ext cx="97039" cy="7744262"/>
            <a:chOff x="0" y="0"/>
            <a:chExt cx="129386" cy="10325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5481" y="1617412"/>
            <a:ext cx="97039" cy="7052176"/>
            <a:chOff x="0" y="0"/>
            <a:chExt cx="129386" cy="9402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413" cy="9402953"/>
            </a:xfrm>
            <a:custGeom>
              <a:avLst/>
              <a:gdLst/>
              <a:ahLst/>
              <a:cxnLst/>
              <a:rect l="l" t="t" r="r" b="b"/>
              <a:pathLst>
                <a:path w="129413" h="9402953">
                  <a:moveTo>
                    <a:pt x="0" y="0"/>
                  </a:moveTo>
                  <a:lnTo>
                    <a:pt x="129413" y="0"/>
                  </a:lnTo>
                  <a:lnTo>
                    <a:pt x="129413" y="9402953"/>
                  </a:lnTo>
                  <a:lnTo>
                    <a:pt x="0" y="9402953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9541" y="1617412"/>
            <a:ext cx="6723459" cy="3418088"/>
            <a:chOff x="0" y="0"/>
            <a:chExt cx="8964612" cy="4557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64612" cy="4557450"/>
            </a:xfrm>
            <a:custGeom>
              <a:avLst/>
              <a:gdLst/>
              <a:ahLst/>
              <a:cxnLst/>
              <a:rect l="l" t="t" r="r" b="b"/>
              <a:pathLst>
                <a:path w="8964612" h="4557450">
                  <a:moveTo>
                    <a:pt x="0" y="0"/>
                  </a:moveTo>
                  <a:lnTo>
                    <a:pt x="8964612" y="0"/>
                  </a:lnTo>
                  <a:lnTo>
                    <a:pt x="8964612" y="4557450"/>
                  </a:lnTo>
                  <a:lnTo>
                    <a:pt x="0" y="455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8964612" cy="45193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Proposed Solution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965324" cy="54759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59541" y="5143500"/>
            <a:ext cx="6723459" cy="485280"/>
            <a:chOff x="0" y="0"/>
            <a:chExt cx="8964612" cy="6470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64612" cy="647040"/>
            </a:xfrm>
            <a:custGeom>
              <a:avLst/>
              <a:gdLst/>
              <a:ahLst/>
              <a:cxnLst/>
              <a:rect l="l" t="t" r="r" b="b"/>
              <a:pathLst>
                <a:path w="8964612" h="647040">
                  <a:moveTo>
                    <a:pt x="0" y="0"/>
                  </a:moveTo>
                  <a:lnTo>
                    <a:pt x="8964612" y="0"/>
                  </a:lnTo>
                  <a:lnTo>
                    <a:pt x="8964612" y="647040"/>
                  </a:lnTo>
                  <a:lnTo>
                    <a:pt x="0" y="647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964612" cy="704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AI-Driven Emergency Routing System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750981" y="5698680"/>
            <a:ext cx="6540579" cy="297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traffic + GPS + IoT integration. Dynamic route optimization. Priority signals for ambulances.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68630" y="1617412"/>
            <a:ext cx="8159830" cy="7052176"/>
            <a:chOff x="0" y="0"/>
            <a:chExt cx="10879774" cy="9402902"/>
          </a:xfrm>
        </p:grpSpPr>
        <p:sp>
          <p:nvSpPr>
            <p:cNvPr id="25" name="Freeform 25" descr="A person pointing at a light bulb  AI-generated content may be incorrect."/>
            <p:cNvSpPr/>
            <p:nvPr/>
          </p:nvSpPr>
          <p:spPr>
            <a:xfrm>
              <a:off x="0" y="0"/>
              <a:ext cx="10879836" cy="9402953"/>
            </a:xfrm>
            <a:custGeom>
              <a:avLst/>
              <a:gdLst/>
              <a:ahLst/>
              <a:cxnLst/>
              <a:rect l="l" t="t" r="r" b="b"/>
              <a:pathLst>
                <a:path w="10879836" h="9402953">
                  <a:moveTo>
                    <a:pt x="0" y="0"/>
                  </a:moveTo>
                  <a:lnTo>
                    <a:pt x="10879836" y="0"/>
                  </a:lnTo>
                  <a:lnTo>
                    <a:pt x="10879836" y="9402953"/>
                  </a:lnTo>
                  <a:lnTo>
                    <a:pt x="0" y="940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49" b="-78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" y="876300"/>
            <a:ext cx="7068018" cy="8477250"/>
            <a:chOff x="0" y="0"/>
            <a:chExt cx="9424024" cy="11303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24035" cy="11303000"/>
            </a:xfrm>
            <a:custGeom>
              <a:avLst/>
              <a:gdLst/>
              <a:ahLst/>
              <a:cxnLst/>
              <a:rect l="l" t="t" r="r" b="b"/>
              <a:pathLst>
                <a:path w="9424035" h="11303000">
                  <a:moveTo>
                    <a:pt x="0" y="0"/>
                  </a:moveTo>
                  <a:lnTo>
                    <a:pt x="9424035" y="0"/>
                  </a:lnTo>
                  <a:lnTo>
                    <a:pt x="9424035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7767" y="876300"/>
            <a:ext cx="9159544" cy="2878518"/>
            <a:chOff x="0" y="0"/>
            <a:chExt cx="12212726" cy="3838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12726" cy="3838024"/>
            </a:xfrm>
            <a:custGeom>
              <a:avLst/>
              <a:gdLst/>
              <a:ahLst/>
              <a:cxnLst/>
              <a:rect l="l" t="t" r="r" b="b"/>
              <a:pathLst>
                <a:path w="12212726" h="3838024">
                  <a:moveTo>
                    <a:pt x="0" y="0"/>
                  </a:moveTo>
                  <a:lnTo>
                    <a:pt x="12212726" y="0"/>
                  </a:lnTo>
                  <a:lnTo>
                    <a:pt x="12212726" y="3838024"/>
                  </a:lnTo>
                  <a:lnTo>
                    <a:pt x="0" y="3838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212726" cy="379992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965324" cy="5285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944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44727" y="1445506"/>
            <a:ext cx="5778568" cy="7380990"/>
            <a:chOff x="0" y="0"/>
            <a:chExt cx="7704758" cy="9841320"/>
          </a:xfrm>
        </p:grpSpPr>
        <p:sp>
          <p:nvSpPr>
            <p:cNvPr id="15" name="Freeform 15" descr="A screenshot of a smart phone  AI-generated content may be incorrect."/>
            <p:cNvSpPr/>
            <p:nvPr/>
          </p:nvSpPr>
          <p:spPr>
            <a:xfrm>
              <a:off x="0" y="0"/>
              <a:ext cx="7704709" cy="9841357"/>
            </a:xfrm>
            <a:custGeom>
              <a:avLst/>
              <a:gdLst/>
              <a:ahLst/>
              <a:cxnLst/>
              <a:rect l="l" t="t" r="r" b="b"/>
              <a:pathLst>
                <a:path w="7704709" h="9841357">
                  <a:moveTo>
                    <a:pt x="0" y="0"/>
                  </a:moveTo>
                  <a:lnTo>
                    <a:pt x="7704709" y="0"/>
                  </a:lnTo>
                  <a:lnTo>
                    <a:pt x="7704709" y="9841357"/>
                  </a:lnTo>
                  <a:lnTo>
                    <a:pt x="0" y="9841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49" r="-2" b="-89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37767" y="5701422"/>
            <a:ext cx="9159546" cy="485280"/>
            <a:chOff x="0" y="0"/>
            <a:chExt cx="12212728" cy="647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12728" cy="647040"/>
            </a:xfrm>
            <a:custGeom>
              <a:avLst/>
              <a:gdLst/>
              <a:ahLst/>
              <a:cxnLst/>
              <a:rect l="l" t="t" r="r" b="b"/>
              <a:pathLst>
                <a:path w="12212728" h="647040">
                  <a:moveTo>
                    <a:pt x="0" y="0"/>
                  </a:moveTo>
                  <a:lnTo>
                    <a:pt x="12212728" y="0"/>
                  </a:lnTo>
                  <a:lnTo>
                    <a:pt x="12212728" y="647040"/>
                  </a:lnTo>
                  <a:lnTo>
                    <a:pt x="0" y="647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212728" cy="704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Key features of the system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29207" y="6256602"/>
            <a:ext cx="8976666" cy="205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 traffic light control. Predictive congestion alerts. Hospital load balancing. Driver guidance via mobile app.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01396" y="2332892"/>
            <a:ext cx="1280162" cy="1280162"/>
            <a:chOff x="0" y="0"/>
            <a:chExt cx="1706882" cy="1706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440"/>
                  </a:moveTo>
                  <a:lnTo>
                    <a:pt x="687832" y="687832"/>
                  </a:lnTo>
                  <a:lnTo>
                    <a:pt x="853440" y="0"/>
                  </a:lnTo>
                  <a:lnTo>
                    <a:pt x="1019048" y="687832"/>
                  </a:lnTo>
                  <a:lnTo>
                    <a:pt x="1706880" y="853440"/>
                  </a:lnTo>
                  <a:lnTo>
                    <a:pt x="1019048" y="1019048"/>
                  </a:lnTo>
                  <a:lnTo>
                    <a:pt x="853440" y="1706880"/>
                  </a:lnTo>
                  <a:lnTo>
                    <a:pt x="687832" y="1019048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" y="1"/>
            <a:ext cx="3733799" cy="3733799"/>
            <a:chOff x="0" y="0"/>
            <a:chExt cx="4978398" cy="4978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8400" cy="4978400"/>
            </a:xfrm>
            <a:custGeom>
              <a:avLst/>
              <a:gdLst/>
              <a:ahLst/>
              <a:cxnLst/>
              <a:rect l="l" t="t" r="r" b="b"/>
              <a:pathLst>
                <a:path w="4978400" h="4978400">
                  <a:moveTo>
                    <a:pt x="0" y="0"/>
                  </a:moveTo>
                  <a:lnTo>
                    <a:pt x="4978400" y="0"/>
                  </a:lnTo>
                  <a:cubicBezTo>
                    <a:pt x="4978400" y="2749550"/>
                    <a:pt x="2749550" y="4978400"/>
                    <a:pt x="0" y="4978400"/>
                  </a:cubicBez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6740" y="4461211"/>
            <a:ext cx="7945314" cy="48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The system operates in a seamless, automated sequence: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Detection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Signal Override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Green Corridor Creation</a:t>
            </a:r>
          </a:p>
          <a:p>
            <a:pPr marL="488632" lvl="1" indent="-244316" algn="l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Resume Normal Flow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38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8188" y="933451"/>
            <a:ext cx="7453312" cy="3886200"/>
            <a:chOff x="0" y="0"/>
            <a:chExt cx="9937750" cy="518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37750" cy="5181600"/>
            </a:xfrm>
            <a:custGeom>
              <a:avLst/>
              <a:gdLst/>
              <a:ahLst/>
              <a:cxnLst/>
              <a:rect l="l" t="t" r="r" b="b"/>
              <a:pathLst>
                <a:path w="9937750" h="5181600">
                  <a:moveTo>
                    <a:pt x="0" y="0"/>
                  </a:moveTo>
                  <a:lnTo>
                    <a:pt x="9937750" y="0"/>
                  </a:lnTo>
                  <a:lnTo>
                    <a:pt x="9937750" y="5181600"/>
                  </a:lnTo>
                  <a:lnTo>
                    <a:pt x="0" y="518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9937750" cy="51149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748"/>
                </a:lnSpc>
              </a:pPr>
              <a:r>
                <a:rPr lang="en-US" sz="8100">
                  <a:solidFill>
                    <a:srgbClr val="2E3C4E"/>
                  </a:solidFill>
                  <a:latin typeface="Arimo"/>
                  <a:ea typeface="Arimo"/>
                  <a:cs typeface="Arimo"/>
                  <a:sym typeface="Arimo"/>
                </a:rPr>
                <a:t>How It Works: An Overview</a:t>
              </a:r>
            </a:p>
            <a:p>
              <a:pPr algn="l">
                <a:lnSpc>
                  <a:spcPts val="8748"/>
                </a:lnSpc>
              </a:pPr>
              <a:endParaRPr lang="en-US" sz="810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965324" cy="54759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144000" y="876300"/>
            <a:ext cx="7453312" cy="8477250"/>
            <a:chOff x="0" y="0"/>
            <a:chExt cx="9937750" cy="113030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9937750" cy="11303000"/>
            </a:xfrm>
            <a:custGeom>
              <a:avLst/>
              <a:gdLst/>
              <a:ahLst/>
              <a:cxnLst/>
              <a:rect l="l" t="t" r="r" b="b"/>
              <a:pathLst>
                <a:path w="9937750" h="11303000">
                  <a:moveTo>
                    <a:pt x="0" y="0"/>
                  </a:moveTo>
                  <a:lnTo>
                    <a:pt x="9937750" y="0"/>
                  </a:lnTo>
                  <a:lnTo>
                    <a:pt x="9937750" y="11303000"/>
                  </a:lnTo>
                  <a:lnTo>
                    <a:pt x="0" y="1130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801" b="-128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5" y="876300"/>
            <a:ext cx="7734753" cy="8477250"/>
            <a:chOff x="0" y="0"/>
            <a:chExt cx="10313004" cy="11303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3035" cy="11303000"/>
            </a:xfrm>
            <a:custGeom>
              <a:avLst/>
              <a:gdLst/>
              <a:ahLst/>
              <a:cxnLst/>
              <a:rect l="l" t="t" r="r" b="b"/>
              <a:pathLst>
                <a:path w="10313035" h="11303000">
                  <a:moveTo>
                    <a:pt x="0" y="0"/>
                  </a:moveTo>
                  <a:lnTo>
                    <a:pt x="10313035" y="0"/>
                  </a:lnTo>
                  <a:lnTo>
                    <a:pt x="10313035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3819651" y="-3044351"/>
            <a:ext cx="97040" cy="7744262"/>
            <a:chOff x="0" y="0"/>
            <a:chExt cx="129386" cy="10325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3819651" y="5529262"/>
            <a:ext cx="97039" cy="7744262"/>
            <a:chOff x="0" y="0"/>
            <a:chExt cx="129386" cy="10325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13" cy="10325735"/>
            </a:xfrm>
            <a:custGeom>
              <a:avLst/>
              <a:gdLst/>
              <a:ahLst/>
              <a:cxnLst/>
              <a:rect l="l" t="t" r="r" b="b"/>
              <a:pathLst>
                <a:path w="129413" h="10325735">
                  <a:moveTo>
                    <a:pt x="0" y="0"/>
                  </a:moveTo>
                  <a:lnTo>
                    <a:pt x="129413" y="0"/>
                  </a:lnTo>
                  <a:lnTo>
                    <a:pt x="129413" y="10325735"/>
                  </a:lnTo>
                  <a:lnTo>
                    <a:pt x="0" y="10325735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5481" y="1617412"/>
            <a:ext cx="97039" cy="7052176"/>
            <a:chOff x="0" y="0"/>
            <a:chExt cx="129386" cy="9402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413" cy="9402953"/>
            </a:xfrm>
            <a:custGeom>
              <a:avLst/>
              <a:gdLst/>
              <a:ahLst/>
              <a:cxnLst/>
              <a:rect l="l" t="t" r="r" b="b"/>
              <a:pathLst>
                <a:path w="129413" h="9402953">
                  <a:moveTo>
                    <a:pt x="0" y="0"/>
                  </a:moveTo>
                  <a:lnTo>
                    <a:pt x="129413" y="0"/>
                  </a:lnTo>
                  <a:lnTo>
                    <a:pt x="129413" y="9402953"/>
                  </a:lnTo>
                  <a:lnTo>
                    <a:pt x="0" y="9402953"/>
                  </a:lnTo>
                  <a:close/>
                </a:path>
              </a:pathLst>
            </a:custGeom>
            <a:solidFill>
              <a:srgbClr val="281E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9541" y="1617412"/>
            <a:ext cx="6723459" cy="2706938"/>
            <a:chOff x="0" y="0"/>
            <a:chExt cx="8964612" cy="3609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64612" cy="3609250"/>
            </a:xfrm>
            <a:custGeom>
              <a:avLst/>
              <a:gdLst/>
              <a:ahLst/>
              <a:cxnLst/>
              <a:rect l="l" t="t" r="r" b="b"/>
              <a:pathLst>
                <a:path w="8964612" h="3609250">
                  <a:moveTo>
                    <a:pt x="0" y="0"/>
                  </a:moveTo>
                  <a:lnTo>
                    <a:pt x="8964612" y="0"/>
                  </a:lnTo>
                  <a:lnTo>
                    <a:pt x="8964612" y="3609250"/>
                  </a:lnTo>
                  <a:lnTo>
                    <a:pt x="0" y="360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8964612" cy="35711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Benefits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14007" y="9614926"/>
            <a:ext cx="1473993" cy="410698"/>
            <a:chOff x="0" y="0"/>
            <a:chExt cx="1965324" cy="547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65324" cy="547598"/>
            </a:xfrm>
            <a:custGeom>
              <a:avLst/>
              <a:gdLst/>
              <a:ahLst/>
              <a:cxnLst/>
              <a:rect l="l" t="t" r="r" b="b"/>
              <a:pathLst>
                <a:path w="1965324" h="547598">
                  <a:moveTo>
                    <a:pt x="0" y="0"/>
                  </a:moveTo>
                  <a:lnTo>
                    <a:pt x="1965324" y="0"/>
                  </a:lnTo>
                  <a:lnTo>
                    <a:pt x="1965324" y="547598"/>
                  </a:lnTo>
                  <a:lnTo>
                    <a:pt x="0" y="547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965324" cy="54759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68630" y="1617412"/>
            <a:ext cx="8159830" cy="7052176"/>
            <a:chOff x="0" y="0"/>
            <a:chExt cx="10879774" cy="94029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79836" cy="9402953"/>
            </a:xfrm>
            <a:custGeom>
              <a:avLst/>
              <a:gdLst/>
              <a:ahLst/>
              <a:cxnLst/>
              <a:rect l="l" t="t" r="r" b="b"/>
              <a:pathLst>
                <a:path w="10879836" h="9402953">
                  <a:moveTo>
                    <a:pt x="0" y="0"/>
                  </a:moveTo>
                  <a:lnTo>
                    <a:pt x="10879836" y="0"/>
                  </a:lnTo>
                  <a:lnTo>
                    <a:pt x="10879836" y="9402953"/>
                  </a:lnTo>
                  <a:lnTo>
                    <a:pt x="0" y="9402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133" b="-27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59541" y="5143500"/>
            <a:ext cx="6723459" cy="485280"/>
            <a:chOff x="0" y="0"/>
            <a:chExt cx="8964612" cy="647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964612" cy="647040"/>
            </a:xfrm>
            <a:custGeom>
              <a:avLst/>
              <a:gdLst/>
              <a:ahLst/>
              <a:cxnLst/>
              <a:rect l="l" t="t" r="r" b="b"/>
              <a:pathLst>
                <a:path w="8964612" h="647040">
                  <a:moveTo>
                    <a:pt x="0" y="0"/>
                  </a:moveTo>
                  <a:lnTo>
                    <a:pt x="8964612" y="0"/>
                  </a:lnTo>
                  <a:lnTo>
                    <a:pt x="8964612" y="647040"/>
                  </a:lnTo>
                  <a:lnTo>
                    <a:pt x="0" y="647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8964612" cy="7137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36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Advantages of AI in EMS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750981" y="5670105"/>
            <a:ext cx="6540579" cy="299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Faster response times. Reduction in avoidable deaths. Better hospital coordination. Scalable to smart cities.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>
            <a:extLst>
              <a:ext uri="{FF2B5EF4-FFF2-40B4-BE49-F238E27FC236}">
                <a16:creationId xmlns:a16="http://schemas.microsoft.com/office/drawing/2014/main" id="{1B8A0A5B-7D74-61F9-DB6B-5590C5761EF1}"/>
              </a:ext>
            </a:extLst>
          </p:cNvPr>
          <p:cNvGrpSpPr/>
          <p:nvPr/>
        </p:nvGrpSpPr>
        <p:grpSpPr>
          <a:xfrm>
            <a:off x="16848138" y="876300"/>
            <a:ext cx="1439862" cy="8477250"/>
            <a:chOff x="0" y="0"/>
            <a:chExt cx="1919816" cy="11303000"/>
          </a:xfrm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E5CDF45D-2220-BF2F-D255-39451A8A48BF}"/>
                </a:ext>
              </a:extLst>
            </p:cNvPr>
            <p:cNvSpPr/>
            <p:nvPr/>
          </p:nvSpPr>
          <p:spPr>
            <a:xfrm>
              <a:off x="0" y="0"/>
              <a:ext cx="1919816" cy="11303000"/>
            </a:xfrm>
            <a:custGeom>
              <a:avLst/>
              <a:gdLst/>
              <a:ahLst/>
              <a:cxnLst/>
              <a:rect l="l" t="t" r="r" b="b"/>
              <a:pathLst>
                <a:path w="1919816" h="11303000">
                  <a:moveTo>
                    <a:pt x="0" y="0"/>
                  </a:moveTo>
                  <a:lnTo>
                    <a:pt x="1919816" y="0"/>
                  </a:lnTo>
                  <a:lnTo>
                    <a:pt x="1919816" y="11303000"/>
                  </a:lnTo>
                  <a:lnTo>
                    <a:pt x="0" y="1130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8FB99477-4BB0-2803-09B5-FFD9A46F3555}"/>
                </a:ext>
              </a:extLst>
            </p:cNvPr>
            <p:cNvSpPr txBox="1"/>
            <p:nvPr/>
          </p:nvSpPr>
          <p:spPr>
            <a:xfrm>
              <a:off x="0" y="0"/>
              <a:ext cx="1919816" cy="11303000"/>
            </a:xfrm>
            <a:prstGeom prst="rect">
              <a:avLst/>
            </a:prstGeom>
          </p:spPr>
          <p:txBody>
            <a:bodyPr vert="vert"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 dirty="0">
                  <a:solidFill>
                    <a:srgbClr val="FF4D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in Urban Mobility</a:t>
              </a:r>
            </a:p>
          </p:txBody>
        </p:sp>
      </p:grpSp>
      <p:sp>
        <p:nvSpPr>
          <p:cNvPr id="7" name="AutoShape 2">
            <a:extLst>
              <a:ext uri="{FF2B5EF4-FFF2-40B4-BE49-F238E27FC236}">
                <a16:creationId xmlns:a16="http://schemas.microsoft.com/office/drawing/2014/main" id="{29672740-B577-2FC0-457A-ABC75AF60653}"/>
              </a:ext>
            </a:extLst>
          </p:cNvPr>
          <p:cNvSpPr/>
          <p:nvPr/>
        </p:nvSpPr>
        <p:spPr>
          <a:xfrm rot="5376979">
            <a:off x="12580842" y="5105400"/>
            <a:ext cx="8534591" cy="0"/>
          </a:xfrm>
          <a:prstGeom prst="line">
            <a:avLst/>
          </a:prstGeom>
          <a:ln w="28575" cap="rnd">
            <a:solidFill>
              <a:srgbClr val="FF4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9276A06-0111-2214-2B8E-5B670C976AE7}"/>
              </a:ext>
            </a:extLst>
          </p:cNvPr>
          <p:cNvGrpSpPr/>
          <p:nvPr/>
        </p:nvGrpSpPr>
        <p:grpSpPr>
          <a:xfrm>
            <a:off x="1" y="1"/>
            <a:ext cx="3733799" cy="3733799"/>
            <a:chOff x="0" y="0"/>
            <a:chExt cx="4978398" cy="4978398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7F4BD6-8B24-74BE-690F-E68525FA818B}"/>
                </a:ext>
              </a:extLst>
            </p:cNvPr>
            <p:cNvSpPr/>
            <p:nvPr/>
          </p:nvSpPr>
          <p:spPr>
            <a:xfrm>
              <a:off x="0" y="0"/>
              <a:ext cx="4978400" cy="4978400"/>
            </a:xfrm>
            <a:custGeom>
              <a:avLst/>
              <a:gdLst/>
              <a:ahLst/>
              <a:cxnLst/>
              <a:rect l="l" t="t" r="r" b="b"/>
              <a:pathLst>
                <a:path w="4978400" h="4978400">
                  <a:moveTo>
                    <a:pt x="0" y="0"/>
                  </a:moveTo>
                  <a:lnTo>
                    <a:pt x="4978400" y="0"/>
                  </a:lnTo>
                  <a:cubicBezTo>
                    <a:pt x="4978400" y="2749550"/>
                    <a:pt x="2749550" y="4978400"/>
                    <a:pt x="0" y="4978400"/>
                  </a:cubicBez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424E54AD-2B8D-669C-8DE4-FEACEBC8E331}"/>
              </a:ext>
            </a:extLst>
          </p:cNvPr>
          <p:cNvGrpSpPr/>
          <p:nvPr/>
        </p:nvGrpSpPr>
        <p:grpSpPr>
          <a:xfrm>
            <a:off x="14054794" y="2588162"/>
            <a:ext cx="1280161" cy="1280161"/>
            <a:chOff x="0" y="0"/>
            <a:chExt cx="1706882" cy="1706882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A1E4D65-16DE-5A38-D521-3D0DE758EDFE}"/>
                </a:ext>
              </a:extLst>
            </p:cNvPr>
            <p:cNvSpPr/>
            <p:nvPr/>
          </p:nvSpPr>
          <p:spPr>
            <a:xfrm>
              <a:off x="0" y="0"/>
              <a:ext cx="1706880" cy="1706880"/>
            </a:xfrm>
            <a:custGeom>
              <a:avLst/>
              <a:gdLst/>
              <a:ahLst/>
              <a:cxnLst/>
              <a:rect l="l" t="t" r="r" b="b"/>
              <a:pathLst>
                <a:path w="1706880" h="1706880">
                  <a:moveTo>
                    <a:pt x="0" y="853440"/>
                  </a:moveTo>
                  <a:lnTo>
                    <a:pt x="687832" y="687832"/>
                  </a:lnTo>
                  <a:lnTo>
                    <a:pt x="853440" y="0"/>
                  </a:lnTo>
                  <a:lnTo>
                    <a:pt x="1019048" y="687832"/>
                  </a:lnTo>
                  <a:lnTo>
                    <a:pt x="1706880" y="853440"/>
                  </a:lnTo>
                  <a:lnTo>
                    <a:pt x="1019048" y="1019048"/>
                  </a:lnTo>
                  <a:lnTo>
                    <a:pt x="853440" y="1706880"/>
                  </a:lnTo>
                  <a:lnTo>
                    <a:pt x="687832" y="1019048"/>
                  </a:lnTo>
                  <a:close/>
                </a:path>
              </a:pathLst>
            </a:custGeom>
            <a:solidFill>
              <a:srgbClr val="FF4D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C382CD-BD15-888D-22B4-69801F3E3AEF}"/>
              </a:ext>
            </a:extLst>
          </p:cNvPr>
          <p:cNvGrpSpPr/>
          <p:nvPr/>
        </p:nvGrpSpPr>
        <p:grpSpPr>
          <a:xfrm>
            <a:off x="5867400" y="1382079"/>
            <a:ext cx="8404722" cy="4703445"/>
            <a:chOff x="5834048" y="876519"/>
            <a:chExt cx="8404722" cy="4703445"/>
          </a:xfrm>
        </p:grpSpPr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135FDC69-5FA7-801E-DC39-890047749BC1}"/>
                </a:ext>
              </a:extLst>
            </p:cNvPr>
            <p:cNvGrpSpPr/>
            <p:nvPr/>
          </p:nvGrpSpPr>
          <p:grpSpPr>
            <a:xfrm>
              <a:off x="5986448" y="876519"/>
              <a:ext cx="8252322" cy="4703445"/>
              <a:chOff x="-6138512" y="-2855937"/>
              <a:chExt cx="11003096" cy="6271260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06EFA9C4-8D0B-E47D-890F-ECACB67111A2}"/>
                  </a:ext>
                </a:extLst>
              </p:cNvPr>
              <p:cNvSpPr/>
              <p:nvPr/>
            </p:nvSpPr>
            <p:spPr>
              <a:xfrm>
                <a:off x="-5073168" y="-1359877"/>
                <a:ext cx="9937752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9937752" h="4775200">
                    <a:moveTo>
                      <a:pt x="0" y="0"/>
                    </a:moveTo>
                    <a:lnTo>
                      <a:pt x="9937752" y="0"/>
                    </a:lnTo>
                    <a:lnTo>
                      <a:pt x="9937752" y="4775200"/>
                    </a:lnTo>
                    <a:lnTo>
                      <a:pt x="0" y="47752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256C3B09-EFD9-49FA-C03E-B2BE0E91651B}"/>
                  </a:ext>
                </a:extLst>
              </p:cNvPr>
              <p:cNvSpPr txBox="1"/>
              <p:nvPr/>
            </p:nvSpPr>
            <p:spPr>
              <a:xfrm>
                <a:off x="-6138512" y="-2855937"/>
                <a:ext cx="10447850" cy="47371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l">
                  <a:lnSpc>
                    <a:spcPts val="7128"/>
                  </a:lnSpc>
                </a:pPr>
                <a:r>
                  <a:rPr lang="en-US" sz="6600" b="1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LIFELINE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A993B-4F03-5F20-4178-DFE2DCC09AC5}"/>
                </a:ext>
              </a:extLst>
            </p:cNvPr>
            <p:cNvSpPr txBox="1"/>
            <p:nvPr/>
          </p:nvSpPr>
          <p:spPr>
            <a:xfrm>
              <a:off x="5834048" y="4872078"/>
              <a:ext cx="632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Traffic that moves for life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14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278</Words>
  <Application>Microsoft Office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 (MS)</vt:lpstr>
      <vt:lpstr>Roboto</vt:lpstr>
      <vt:lpstr>Arimo</vt:lpstr>
      <vt:lpstr>Calibri</vt:lpstr>
      <vt:lpstr>Arial</vt:lpstr>
      <vt:lpstr>Calibri (MS)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lane clearance.pptx</dc:title>
  <cp:lastModifiedBy>Sandip Bhusal</cp:lastModifiedBy>
  <cp:revision>1</cp:revision>
  <dcterms:created xsi:type="dcterms:W3CDTF">2006-08-16T00:00:00Z</dcterms:created>
  <dcterms:modified xsi:type="dcterms:W3CDTF">2025-09-05T04:49:23Z</dcterms:modified>
  <dc:identifier>DAGyE99TuOk</dc:identifier>
</cp:coreProperties>
</file>